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2" r:id="rId4"/>
    <p:sldId id="261" r:id="rId5"/>
    <p:sldId id="263" r:id="rId6"/>
    <p:sldId id="258" r:id="rId7"/>
    <p:sldId id="264" r:id="rId8"/>
    <p:sldId id="259" r:id="rId9"/>
    <p:sldId id="265" r:id="rId10"/>
    <p:sldId id="260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CCFF"/>
    <a:srgbClr val="FBBC52"/>
    <a:srgbClr val="FABC50"/>
    <a:srgbClr val="FBBD50"/>
    <a:srgbClr val="E89206"/>
    <a:srgbClr val="FFFFFF"/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A511C-2BF9-49A1-BCB1-0C57E7D263CE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26921-DFFA-49F6-8C57-38C33E1115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75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5B2-3694-40B7-AE57-A6E66E05A826}" type="datetime1">
              <a:rPr lang="fr-FR" smtClean="0"/>
              <a:t>14/03/2024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83715" y="2251383"/>
            <a:ext cx="8624571" cy="424732"/>
          </a:xfrm>
          <a:solidFill>
            <a:srgbClr val="FBBD50">
              <a:alpha val="29804"/>
            </a:srgbClr>
          </a:solidFill>
        </p:spPr>
        <p:txBody>
          <a:bodyPr>
            <a:spAutoFit/>
          </a:bodyPr>
          <a:lstStyle>
            <a:lvl1pPr algn="ctr">
              <a:defRPr>
                <a:solidFill>
                  <a:srgbClr val="FBBD5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783557" y="3591634"/>
            <a:ext cx="8624887" cy="369332"/>
          </a:xfrm>
          <a:solidFill>
            <a:srgbClr val="F8F8F8">
              <a:alpha val="29804"/>
            </a:srgbClr>
          </a:solidFill>
        </p:spPr>
        <p:txBody>
          <a:bodyPr anchor="ctr">
            <a:spAutoFit/>
          </a:bodyPr>
          <a:lstStyle>
            <a:lvl1pPr algn="ctr">
              <a:defRPr sz="2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61070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96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bg>
      <p:bgPr>
        <a:solidFill>
          <a:srgbClr val="F8F8F8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195B2-3694-40B7-AE57-A6E66E05A826}" type="datetime1">
              <a:rPr lang="fr-FR" smtClean="0"/>
              <a:t>14/03/2024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1783715" y="2251383"/>
            <a:ext cx="8624571" cy="424732"/>
          </a:xfrm>
          <a:solidFill>
            <a:srgbClr val="F8F8F8">
              <a:alpha val="90000"/>
            </a:srgbClr>
          </a:solidFill>
        </p:spPr>
        <p:txBody>
          <a:bodyPr>
            <a:spAutoFit/>
          </a:bodyPr>
          <a:lstStyle>
            <a:lvl1pPr algn="ctr">
              <a:defRPr>
                <a:solidFill>
                  <a:srgbClr val="FBBD5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783557" y="3591634"/>
            <a:ext cx="8624887" cy="369332"/>
          </a:xfrm>
          <a:solidFill>
            <a:srgbClr val="F8F8F8">
              <a:alpha val="29804"/>
            </a:srgbClr>
          </a:solidFill>
        </p:spPr>
        <p:txBody>
          <a:bodyPr anchor="ctr">
            <a:spAutoFit/>
          </a:bodyPr>
          <a:lstStyle>
            <a:lvl1pPr algn="ctr">
              <a:defRPr sz="2000" b="1">
                <a:solidFill>
                  <a:srgbClr val="7030A0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46334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989" y="719279"/>
            <a:ext cx="11541600" cy="54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13E-256A-4F9C-B912-6933B2E0DC55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345989" y="1263964"/>
            <a:ext cx="11541600" cy="5594036"/>
          </a:xfrm>
          <a:solidFill>
            <a:srgbClr val="F8F8F8">
              <a:alpha val="89804"/>
            </a:srgbClr>
          </a:solidFill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60879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bg>
      <p:bgPr>
        <a:solidFill>
          <a:srgbClr val="F8F8F8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989" y="719279"/>
            <a:ext cx="11541600" cy="540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9F13E-256A-4F9C-B912-6933B2E0DC55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3"/>
          </p:nvPr>
        </p:nvSpPr>
        <p:spPr>
          <a:xfrm>
            <a:off x="345989" y="1263964"/>
            <a:ext cx="11541600" cy="5594036"/>
          </a:xfrm>
          <a:solidFill>
            <a:srgbClr val="F8F8F8">
              <a:alpha val="89804"/>
            </a:srgbClr>
          </a:solidFill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953533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39" y="719279"/>
            <a:ext cx="11541213" cy="54028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338139" y="1259565"/>
            <a:ext cx="5626056" cy="55984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6227805" y="1259565"/>
            <a:ext cx="5626800" cy="559843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084174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8139" y="719279"/>
            <a:ext cx="11541213" cy="54028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/>
          </p:nvPr>
        </p:nvSpPr>
        <p:spPr>
          <a:xfrm>
            <a:off x="338139" y="1259565"/>
            <a:ext cx="5626056" cy="5598436"/>
          </a:xfrm>
          <a:solidFill>
            <a:srgbClr val="F8F8F8">
              <a:alpha val="89804"/>
            </a:srgbClr>
          </a:solidFill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/>
          </p:nvPr>
        </p:nvSpPr>
        <p:spPr>
          <a:xfrm>
            <a:off x="6227805" y="1259565"/>
            <a:ext cx="5626800" cy="5598436"/>
          </a:xfrm>
          <a:solidFill>
            <a:srgbClr val="F8F8F8">
              <a:alpha val="89804"/>
            </a:srgbClr>
          </a:solidFill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284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4238" y="3476155"/>
            <a:ext cx="6087762" cy="480131"/>
          </a:xfrm>
          <a:solidFill>
            <a:srgbClr val="FFFFFF">
              <a:alpha val="30196"/>
            </a:srgbClr>
          </a:solidFill>
        </p:spPr>
        <p:txBody>
          <a:bodyPr>
            <a:spAutoFit/>
          </a:bodyPr>
          <a:lstStyle>
            <a:lvl1pPr algn="l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829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">
    <p:bg>
      <p:bgPr>
        <a:solidFill>
          <a:srgbClr val="F8F8F8">
            <a:alpha val="6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4238" y="3573104"/>
            <a:ext cx="6087762" cy="383182"/>
          </a:xfrm>
          <a:solidFill>
            <a:srgbClr val="FFFFFF">
              <a:alpha val="90000"/>
            </a:srgbClr>
          </a:solidFill>
        </p:spPr>
        <p:txBody>
          <a:bodyPr>
            <a:spAutoFit/>
          </a:bodyPr>
          <a:lstStyle>
            <a:lvl1pPr algn="l">
              <a:defRPr>
                <a:solidFill>
                  <a:srgbClr val="7030A0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563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2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18" Type="http://schemas.openxmlformats.org/officeDocument/2006/relationships/image" Target="../media/image7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37751" y="768783"/>
            <a:ext cx="11541213" cy="5402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7752" y="1301846"/>
            <a:ext cx="11541212" cy="555615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0" y="64840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63634-C4C8-43AF-9811-30AF74122D52}" type="datetime1">
              <a:rPr lang="fr-FR" smtClean="0"/>
              <a:t>14/03/2024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48403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48800" y="648403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rgbClr val="F8F8F8"/>
                </a:solidFill>
              </a:defRPr>
            </a:lvl1pPr>
          </a:lstStyle>
          <a:p>
            <a:fld id="{342412F7-61BA-4C97-B207-57CB29A09184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31F924B-64ED-82C9-3465-A417999F2E32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4433"/>
            <a:ext cx="12192000" cy="74371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53730" y="-24714"/>
            <a:ext cx="9638270" cy="743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0116066" y="-1083"/>
            <a:ext cx="2001794" cy="666000"/>
            <a:chOff x="9137276" y="-136742"/>
            <a:chExt cx="2858530" cy="897872"/>
          </a:xfrm>
        </p:grpSpPr>
        <p:grpSp>
          <p:nvGrpSpPr>
            <p:cNvPr id="11" name="Groupe 10"/>
            <p:cNvGrpSpPr/>
            <p:nvPr userDrawn="1"/>
          </p:nvGrpSpPr>
          <p:grpSpPr>
            <a:xfrm>
              <a:off x="9137276" y="-136742"/>
              <a:ext cx="2858530" cy="897872"/>
              <a:chOff x="6964252" y="5067400"/>
              <a:chExt cx="4457700" cy="1400175"/>
            </a:xfrm>
          </p:grpSpPr>
          <p:pic>
            <p:nvPicPr>
              <p:cNvPr id="16" name="Graphique 12">
                <a:extLst>
                  <a:ext uri="{FF2B5EF4-FFF2-40B4-BE49-F238E27FC236}">
                    <a16:creationId xmlns:a16="http://schemas.microsoft.com/office/drawing/2014/main" id="{5C5B224A-9894-EC17-B3BE-1B8E0D0EB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6964252" y="5067400"/>
                <a:ext cx="4457700" cy="1400175"/>
              </a:xfrm>
              <a:prstGeom prst="rect">
                <a:avLst/>
              </a:prstGeom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9448800" y="5398445"/>
                <a:ext cx="1831777" cy="7025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2" name="Groupe 11"/>
            <p:cNvGrpSpPr/>
            <p:nvPr userDrawn="1"/>
          </p:nvGrpSpPr>
          <p:grpSpPr>
            <a:xfrm>
              <a:off x="10715500" y="90615"/>
              <a:ext cx="1163586" cy="469752"/>
              <a:chOff x="6150957" y="4019854"/>
              <a:chExt cx="2888939" cy="1166295"/>
            </a:xfrm>
          </p:grpSpPr>
          <p:pic>
            <p:nvPicPr>
              <p:cNvPr id="13" name="Graphique 5">
                <a:extLst>
                  <a:ext uri="{FF2B5EF4-FFF2-40B4-BE49-F238E27FC236}">
                    <a16:creationId xmlns:a16="http://schemas.microsoft.com/office/drawing/2014/main" id="{260412EE-D15B-13A8-0DA3-6276ACE930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l="49474" b="7437"/>
              <a:stretch/>
            </p:blipFill>
            <p:spPr>
              <a:xfrm>
                <a:off x="6168788" y="4019854"/>
                <a:ext cx="2762570" cy="1166295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6189260" y="4114800"/>
                <a:ext cx="2742098" cy="32754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5" name="Graphique 19">
                <a:extLst>
                  <a:ext uri="{FF2B5EF4-FFF2-40B4-BE49-F238E27FC236}">
                    <a16:creationId xmlns:a16="http://schemas.microsoft.com/office/drawing/2014/main" id="{C7356A41-F6A2-E00F-9C2E-98FC96BD69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l="25480" t="270" r="26112" b="53070"/>
              <a:stretch/>
            </p:blipFill>
            <p:spPr>
              <a:xfrm>
                <a:off x="6150957" y="4114998"/>
                <a:ext cx="2888939" cy="2982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98917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49" r:id="rId3"/>
    <p:sldLayoutId id="2147483654" r:id="rId4"/>
    <p:sldLayoutId id="2147483651" r:id="rId5"/>
    <p:sldLayoutId id="2147483655" r:id="rId6"/>
    <p:sldLayoutId id="2147483652" r:id="rId7"/>
    <p:sldLayoutId id="2147483657" r:id="rId8"/>
    <p:sldLayoutId id="2147483653" r:id="rId9"/>
    <p:sldLayoutId id="214748365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1" kern="1200">
          <a:solidFill>
            <a:srgbClr val="FABC5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1" kern="1200">
          <a:solidFill>
            <a:srgbClr val="7030A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0000" indent="-1800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80000" indent="-1800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Arial" panose="020B0604020202020204" pitchFamily="34" charset="0"/>
        <a:buChar char="•"/>
        <a:defRPr sz="1400" i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UTILISATION : 5 types de diapositives, avec ou sans fond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 : 1</a:t>
            </a:r>
            <a:r>
              <a:rPr lang="fr-FR" baseline="30000" dirty="0"/>
              <a:t>ère</a:t>
            </a:r>
            <a:r>
              <a:rPr lang="fr-FR" dirty="0"/>
              <a:t> diapositive d’une présentation</a:t>
            </a:r>
          </a:p>
          <a:p>
            <a:pPr lvl="1"/>
            <a:r>
              <a:rPr lang="fr-FR" dirty="0"/>
              <a:t>Permet d’insérer le titre de la présentation, et un 2</a:t>
            </a:r>
            <a:r>
              <a:rPr lang="fr-FR" baseline="30000" dirty="0"/>
              <a:t>e</a:t>
            </a:r>
            <a:r>
              <a:rPr lang="fr-FR" dirty="0"/>
              <a:t> texte tel que date, auteur, etc…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Titre et contenu : </a:t>
            </a:r>
          </a:p>
          <a:p>
            <a:pPr lvl="1"/>
            <a:r>
              <a:rPr lang="fr-FR" dirty="0"/>
              <a:t>Permet d’insérer le titre de la diapositive, et du contenu dans une fenêtre unique</a:t>
            </a:r>
          </a:p>
          <a:p>
            <a:pPr lvl="1"/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fr-FR" dirty="0"/>
              <a:t>Deux contenus :</a:t>
            </a:r>
          </a:p>
          <a:p>
            <a:pPr lvl="1"/>
            <a:r>
              <a:rPr lang="fr-FR" dirty="0"/>
              <a:t>Permet d’insérer le titre de la diapositive, et du contenu dans 2 fenêtres côte à côte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Chapitre :</a:t>
            </a:r>
          </a:p>
          <a:p>
            <a:pPr lvl="1"/>
            <a:r>
              <a:rPr lang="fr-FR" dirty="0"/>
              <a:t>Diapositive intercalaire, permet d’insérer le titre d’un chapitre, d’une rubrique, etc…</a:t>
            </a:r>
          </a:p>
          <a:p>
            <a:pPr lvl="1"/>
            <a:endParaRPr lang="fr-FR" dirty="0"/>
          </a:p>
          <a:p>
            <a:pPr lvl="1"/>
            <a:endParaRPr lang="fr-FR" dirty="0"/>
          </a:p>
          <a:p>
            <a:endParaRPr lang="fr-FR" dirty="0"/>
          </a:p>
          <a:p>
            <a:r>
              <a:rPr lang="fr-FR" dirty="0"/>
              <a:t>Vide :</a:t>
            </a:r>
          </a:p>
          <a:p>
            <a:pPr lvl="1"/>
            <a:r>
              <a:rPr lang="fr-FR" dirty="0"/>
              <a:t>Diapositive ne contenant aucun texte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5" y="2103154"/>
            <a:ext cx="2125363" cy="11950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24" y="4226248"/>
            <a:ext cx="2125363" cy="121449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9084" y="2037056"/>
            <a:ext cx="2101147" cy="121449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02" y="4058783"/>
            <a:ext cx="2069190" cy="11952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245" y="5653958"/>
            <a:ext cx="2089721" cy="11952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6102" y="2097978"/>
            <a:ext cx="2128823" cy="12132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9974" y="4227541"/>
            <a:ext cx="2128823" cy="12132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0003" y="2037056"/>
            <a:ext cx="2128823" cy="12132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8246" y="4058783"/>
            <a:ext cx="2128823" cy="121320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1403" y="5653958"/>
            <a:ext cx="2128823" cy="12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14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7675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8598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41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783715" y="2292933"/>
            <a:ext cx="8624571" cy="383182"/>
          </a:xfrm>
          <a:solidFill>
            <a:srgbClr val="F8F8F8">
              <a:alpha val="90000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8645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4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9728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t>5</a:t>
            </a:fld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1045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339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>
          <a:solidFill>
            <a:srgbClr val="F8F8F8">
              <a:alpha val="89804"/>
            </a:srgbClr>
          </a:solidFill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</p:nvPr>
        </p:nvSpPr>
        <p:spPr>
          <a:solidFill>
            <a:srgbClr val="F8F8F8">
              <a:alpha val="89804"/>
            </a:srgbClr>
          </a:solid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261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7320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412F7-61BA-4C97-B207-57CB29A09184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7913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PPT SPS 2024 VF3" id="{B645F034-60F4-4894-B052-D3688A217E31}" vid="{9E7BC704-A09F-4C7E-928B-1CC374D8F67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SPS-2024-Modele-PPT-VF-v3</Template>
  <TotalTime>0</TotalTime>
  <Words>110</Words>
  <Application>Microsoft Office PowerPoint</Application>
  <PresentationFormat>Grand écran</PresentationFormat>
  <Paragraphs>35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Arial</vt:lpstr>
      <vt:lpstr>Calibri</vt:lpstr>
      <vt:lpstr>Thème Office</vt:lpstr>
      <vt:lpstr>UTILISATION : 5 types de diapositives, avec ou sans fond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UTILISATION : 5 types de diapositives, avec ou sans fond</dc:title>
  <dc:creator>Charleen NEDEY</dc:creator>
  <cp:lastModifiedBy>Charleen NEDEY</cp:lastModifiedBy>
  <cp:revision>1</cp:revision>
  <dcterms:created xsi:type="dcterms:W3CDTF">2024-03-14T15:51:25Z</dcterms:created>
  <dcterms:modified xsi:type="dcterms:W3CDTF">2024-03-14T15:51:50Z</dcterms:modified>
</cp:coreProperties>
</file>